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D4B2D-8378-48E9-BB0D-F90ADE50B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41B7B-253C-4571-BCB9-B893EF3C9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ABA6B-53B9-4489-A495-20D0400D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6FF0B4-A092-44FE-8259-060CDAB41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C53E4-7ECD-4103-8FF0-CCB335A31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7449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CA173-BB82-4F5B-9C21-8C32D83D8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067E4-C0E2-47D8-9BD8-DF2A96AD92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3DF5F-73F6-4526-BA1B-98424DFB6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41290-C6E0-4D02-B3DA-22DA4F32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D9082-A0AE-4C74-89B3-21E8DA0DD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3128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CE1D77-A486-44DA-819D-77DA8EB35C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C81DB1-3BB6-4E72-8CFB-F62DF7DC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41A62-77FC-4EB8-BE97-9D9A64A9D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0D5A5-16D9-4CB8-BFF8-CE755EA7E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BE050-90FF-4547-A7BB-99315A1F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047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1C545-9701-4DC6-A0EA-BD697098F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6E90F-7BD6-4DDF-BE46-3FBA5BDE5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EBC85-EBDF-4D69-B792-94FE41681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D5E6D-9842-42FF-AC90-BA9147CF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A1B2C-F6ED-4250-B47E-437D389A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0833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5806C-D871-4299-8A54-DCA72F019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A9C11-8404-46A7-BE2A-492741BBB1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40C1D-75A8-491B-9467-733B7D4E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80657-3D15-42B8-98D7-4E5330B5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CDD39-3EC2-4B1B-BD2F-7D0A0FB1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942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D2814-C6C2-4F48-A634-2FB7847D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A0CDA-C7CD-48CB-9049-89B579A34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DAC74-DCB4-46BE-9484-F026322B5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036E1-46EA-44D9-9603-20068F98B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F2E56-93F1-499B-A01C-985755697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AA12C5-4FF4-40F7-97FB-4FE74CC5D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86063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9BF31-C807-4CDA-B8F8-E9D5A8425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800C8-1FF9-4E30-A20F-8A0BB5A3E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28016-A46C-46C8-96FA-42260CA300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F388BB-0FFF-4BE9-B475-C9D11B58E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152B84-1B0C-4B4F-87FD-B248C7592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800BA-705D-40AD-A7C2-2935F7117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6C088F-3298-4C42-9F29-128914E9D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C284A2-3D78-4814-B03A-570F56B47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38363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16684-64B1-4739-9056-59420F56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C9934-59F5-45AC-9C59-8BA7FDCF5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0DFFDD-0E15-4DAD-92F9-597C4631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D4E41-44E8-4C20-B3B4-98FFDFCB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542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C4DB74-243F-4534-A11A-897E8919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D44B11-D12B-4EE9-A11F-5700F9D1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13BD9-7160-4414-96E4-1F1E4518A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5656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3C321-5CDE-43BC-8705-007978B28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9B59-94E9-4794-B30C-624D6E8CEA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1583B-47BB-40D5-8147-5A8A65E79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76A77-4CA6-4B6A-907C-3A7D55275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EDC68-E98C-4C53-966A-74C76090E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D78C36-0A01-4587-B6F6-D58C3C07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787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D85A5-32A6-4D24-804E-3087A3CC0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2D4901-E15C-415A-9735-BAF3290147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9A660-4CD7-4570-9DD6-C058CFA30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BB89D8-278B-4956-A6BA-41E7F3796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CF0610-D77E-4D85-85F0-B39174EEB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34536B-C354-4CC9-85A3-656FDF3C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95539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7AEDED-0B3B-4CEA-9830-F66803674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0A892-9606-40AE-9841-CE75F1F12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E5625-3814-451B-BE9F-44097653BB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806A1-7FD2-4C9D-BBE7-F3D7B1ECBEA8}" type="datetimeFigureOut">
              <a:rPr lang="LID4096" smtClean="0"/>
              <a:t>04/07/2020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3748F-2842-4521-AA94-8FA340CA8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75AA7-D770-41D6-B45E-C1D6C503F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9CB0E-1969-4FFA-9395-03086475EA0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178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C0CFF7C-5188-4579-AD12-E0DE548418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77" b="8022"/>
          <a:stretch/>
        </p:blipFill>
        <p:spPr>
          <a:xfrm>
            <a:off x="1464611" y="246260"/>
            <a:ext cx="9139479" cy="636547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DFE13A7-092E-4415-A9FB-D2C2ABD9CF6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7910" y="2222621"/>
            <a:ext cx="9419136" cy="38408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303144-FCD9-4FBB-92C3-CDC31C4A49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7910" y="4167272"/>
            <a:ext cx="9419136" cy="3840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C478F05-6315-4E10-BBA5-E277CD5D28F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9809" y="6202258"/>
            <a:ext cx="9419136" cy="38408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F5C6463-681D-40E1-B07F-884857362432}"/>
              </a:ext>
            </a:extLst>
          </p:cNvPr>
          <p:cNvSpPr txBox="1"/>
          <p:nvPr/>
        </p:nvSpPr>
        <p:spPr>
          <a:xfrm rot="10800000" flipV="1">
            <a:off x="917650" y="2167508"/>
            <a:ext cx="1008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tiger		       elephant		lion  </a:t>
            </a:r>
            <a:endParaRPr kumimoji="0" lang="LID4096" sz="2800" b="1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FA981C-C6B7-4689-BE04-02A29BFA5452}"/>
              </a:ext>
            </a:extLst>
          </p:cNvPr>
          <p:cNvSpPr txBox="1"/>
          <p:nvPr/>
        </p:nvSpPr>
        <p:spPr>
          <a:xfrm rot="10800000" flipV="1">
            <a:off x="889549" y="4053533"/>
            <a:ext cx="1008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bear		       wolf		     kangaroo  </a:t>
            </a:r>
            <a:endParaRPr kumimoji="0" lang="LID4096" sz="2800" b="1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C9F84D-4E87-41D9-BD4D-C9B4C2EB9149}"/>
              </a:ext>
            </a:extLst>
          </p:cNvPr>
          <p:cNvSpPr txBox="1"/>
          <p:nvPr/>
        </p:nvSpPr>
        <p:spPr>
          <a:xfrm rot="10800000" flipV="1">
            <a:off x="889549" y="6112388"/>
            <a:ext cx="10089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crocodile		rhino		         </a:t>
            </a:r>
            <a:r>
              <a:rPr lang="en-US" sz="2800" b="1" dirty="0">
                <a:solidFill>
                  <a:srgbClr val="E7E6E6"/>
                </a:solidFill>
                <a:latin typeface="Calibri" panose="020F0502020204030204"/>
              </a:rPr>
              <a:t>fish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LID4096" sz="2800" b="1" i="0" u="none" strike="noStrike" kern="1200" cap="none" spc="0" normalizeH="0" baseline="0" noProof="0" dirty="0">
              <a:ln>
                <a:noFill/>
              </a:ln>
              <a:solidFill>
                <a:srgbClr val="E7E6E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Image result for fish clipart">
            <a:extLst>
              <a:ext uri="{FF2B5EF4-FFF2-40B4-BE49-F238E27FC236}">
                <a16:creationId xmlns:a16="http://schemas.microsoft.com/office/drawing/2014/main" id="{6731EC33-11C7-407C-B3D4-CCE884E17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54888" y="4576753"/>
            <a:ext cx="2081212" cy="1587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60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Pyrga</dc:creator>
  <cp:lastModifiedBy>Lydia Pyrga</cp:lastModifiedBy>
  <cp:revision>3</cp:revision>
  <dcterms:created xsi:type="dcterms:W3CDTF">2020-04-06T22:13:12Z</dcterms:created>
  <dcterms:modified xsi:type="dcterms:W3CDTF">2020-04-07T16:57:11Z</dcterms:modified>
</cp:coreProperties>
</file>